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305" r:id="rId43"/>
    <p:sldId id="299" r:id="rId44"/>
    <p:sldId id="300" r:id="rId45"/>
    <p:sldId id="301" r:id="rId46"/>
    <p:sldId id="304" r:id="rId47"/>
    <p:sldId id="306" r:id="rId48"/>
    <p:sldId id="307" r:id="rId49"/>
    <p:sldId id="312" r:id="rId50"/>
    <p:sldId id="308" r:id="rId51"/>
    <p:sldId id="309" r:id="rId52"/>
    <p:sldId id="310" r:id="rId53"/>
    <p:sldId id="313" r:id="rId54"/>
    <p:sldId id="314" r:id="rId55"/>
    <p:sldId id="316" r:id="rId56"/>
    <p:sldId id="315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31" r:id="rId70"/>
    <p:sldId id="330" r:id="rId71"/>
    <p:sldId id="329" r:id="rId72"/>
    <p:sldId id="333" r:id="rId73"/>
    <p:sldId id="334" r:id="rId74"/>
    <p:sldId id="335" r:id="rId75"/>
    <p:sldId id="343" r:id="rId76"/>
    <p:sldId id="338" r:id="rId77"/>
    <p:sldId id="339" r:id="rId78"/>
    <p:sldId id="340" r:id="rId79"/>
    <p:sldId id="341" r:id="rId80"/>
    <p:sldId id="342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02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1D930-FF30-48CB-9211-E2E0ED957666}" v="4" dt="2025-07-07T11:09:39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24" autoAdjust="0"/>
  </p:normalViewPr>
  <p:slideViewPr>
    <p:cSldViewPr>
      <p:cViewPr varScale="1">
        <p:scale>
          <a:sx n="70" d="100"/>
          <a:sy n="70" d="100"/>
        </p:scale>
        <p:origin x="974" y="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Tomiga" userId="4c7ff2db41c8cd94" providerId="LiveId" clId="{111316AF-CECD-4DA5-A6EA-D8A1B589D52F}"/>
    <pc:docChg chg="custSel addSld modSld">
      <pc:chgData name="Jan Tomiga" userId="4c7ff2db41c8cd94" providerId="LiveId" clId="{111316AF-CECD-4DA5-A6EA-D8A1B589D52F}" dt="2025-01-15T14:09:20.170" v="150" actId="1076"/>
      <pc:docMkLst>
        <pc:docMk/>
      </pc:docMkLst>
      <pc:sldChg chg="addSp modSp mod">
        <pc:chgData name="Jan Tomiga" userId="4c7ff2db41c8cd94" providerId="LiveId" clId="{111316AF-CECD-4DA5-A6EA-D8A1B589D52F}" dt="2025-01-15T14:09:20.170" v="150" actId="1076"/>
        <pc:sldMkLst>
          <pc:docMk/>
          <pc:sldMk cId="0" sldId="302"/>
        </pc:sldMkLst>
      </pc:sldChg>
      <pc:sldChg chg="addSp delSp modSp add mod">
        <pc:chgData name="Jan Tomiga" userId="4c7ff2db41c8cd94" providerId="LiveId" clId="{111316AF-CECD-4DA5-A6EA-D8A1B589D52F}" dt="2025-01-15T14:07:32.470" v="113" actId="1076"/>
        <pc:sldMkLst>
          <pc:docMk/>
          <pc:sldMk cId="832255263" sldId="348"/>
        </pc:sldMkLst>
      </pc:sldChg>
      <pc:sldChg chg="addSp delSp modSp add mod">
        <pc:chgData name="Jan Tomiga" userId="4c7ff2db41c8cd94" providerId="LiveId" clId="{111316AF-CECD-4DA5-A6EA-D8A1B589D52F}" dt="2025-01-15T14:06:08.619" v="106" actId="1076"/>
        <pc:sldMkLst>
          <pc:docMk/>
          <pc:sldMk cId="1794565187" sldId="349"/>
        </pc:sldMkLst>
      </pc:sldChg>
    </pc:docChg>
  </pc:docChgLst>
  <pc:docChgLst>
    <pc:chgData name="Jan Tomiga" userId="4c7ff2db41c8cd94" providerId="LiveId" clId="{51F1D930-FF30-48CB-9211-E2E0ED957666}"/>
    <pc:docChg chg="custSel addSld modSld">
      <pc:chgData name="Jan Tomiga" userId="4c7ff2db41c8cd94" providerId="LiveId" clId="{51F1D930-FF30-48CB-9211-E2E0ED957666}" dt="2025-07-07T11:09:56.318" v="139" actId="1076"/>
      <pc:docMkLst>
        <pc:docMk/>
      </pc:docMkLst>
      <pc:sldChg chg="modSp mod">
        <pc:chgData name="Jan Tomiga" userId="4c7ff2db41c8cd94" providerId="LiveId" clId="{51F1D930-FF30-48CB-9211-E2E0ED957666}" dt="2025-07-07T10:39:02.486" v="54" actId="20577"/>
        <pc:sldMkLst>
          <pc:docMk/>
          <pc:sldMk cId="1794565187" sldId="349"/>
        </pc:sldMkLst>
        <pc:spChg chg="mod">
          <ac:chgData name="Jan Tomiga" userId="4c7ff2db41c8cd94" providerId="LiveId" clId="{51F1D930-FF30-48CB-9211-E2E0ED957666}" dt="2025-07-07T10:39:02.486" v="54" actId="20577"/>
          <ac:spMkLst>
            <pc:docMk/>
            <pc:sldMk cId="1794565187" sldId="349"/>
            <ac:spMk id="2" creationId="{4C4A35C8-1A82-1941-9904-20D81C198FBB}"/>
          </ac:spMkLst>
        </pc:spChg>
      </pc:sldChg>
      <pc:sldChg chg="addSp delSp modSp add mod">
        <pc:chgData name="Jan Tomiga" userId="4c7ff2db41c8cd94" providerId="LiveId" clId="{51F1D930-FF30-48CB-9211-E2E0ED957666}" dt="2025-07-07T11:09:56.318" v="139" actId="1076"/>
        <pc:sldMkLst>
          <pc:docMk/>
          <pc:sldMk cId="378737143" sldId="350"/>
        </pc:sldMkLst>
        <pc:spChg chg="mod">
          <ac:chgData name="Jan Tomiga" userId="4c7ff2db41c8cd94" providerId="LiveId" clId="{51F1D930-FF30-48CB-9211-E2E0ED957666}" dt="2025-07-07T10:41:31.253" v="116" actId="113"/>
          <ac:spMkLst>
            <pc:docMk/>
            <pc:sldMk cId="378737143" sldId="350"/>
            <ac:spMk id="2" creationId="{A5C42F19-6ED0-B167-5936-86DF78A86C07}"/>
          </ac:spMkLst>
        </pc:spChg>
        <pc:picChg chg="del">
          <ac:chgData name="Jan Tomiga" userId="4c7ff2db41c8cd94" providerId="LiveId" clId="{51F1D930-FF30-48CB-9211-E2E0ED957666}" dt="2025-07-07T10:40:09.878" v="102" actId="478"/>
          <ac:picMkLst>
            <pc:docMk/>
            <pc:sldMk cId="378737143" sldId="350"/>
            <ac:picMk id="4" creationId="{4CD34F9F-D886-6E4A-8306-7C848110D5E8}"/>
          </ac:picMkLst>
        </pc:picChg>
        <pc:picChg chg="add mod">
          <ac:chgData name="Jan Tomiga" userId="4c7ff2db41c8cd94" providerId="LiveId" clId="{51F1D930-FF30-48CB-9211-E2E0ED957666}" dt="2025-07-07T11:09:56.318" v="139" actId="1076"/>
          <ac:picMkLst>
            <pc:docMk/>
            <pc:sldMk cId="378737143" sldId="350"/>
            <ac:picMk id="5" creationId="{B16204BA-8463-18BB-3726-42D17FA3B3EB}"/>
          </ac:picMkLst>
        </pc:picChg>
      </pc:sldChg>
      <pc:sldChg chg="addSp delSp modSp add mod">
        <pc:chgData name="Jan Tomiga" userId="4c7ff2db41c8cd94" providerId="LiveId" clId="{51F1D930-FF30-48CB-9211-E2E0ED957666}" dt="2025-07-07T11:07:23.594" v="122" actId="1076"/>
        <pc:sldMkLst>
          <pc:docMk/>
          <pc:sldMk cId="3671041588" sldId="351"/>
        </pc:sldMkLst>
        <pc:spChg chg="mod">
          <ac:chgData name="Jan Tomiga" userId="4c7ff2db41c8cd94" providerId="LiveId" clId="{51F1D930-FF30-48CB-9211-E2E0ED957666}" dt="2025-07-07T10:40:03.518" v="100" actId="6549"/>
          <ac:spMkLst>
            <pc:docMk/>
            <pc:sldMk cId="3671041588" sldId="351"/>
            <ac:spMk id="2" creationId="{B385D8AB-3201-9103-E70D-36A4D021C8AF}"/>
          </ac:spMkLst>
        </pc:spChg>
        <pc:picChg chg="del">
          <ac:chgData name="Jan Tomiga" userId="4c7ff2db41c8cd94" providerId="LiveId" clId="{51F1D930-FF30-48CB-9211-E2E0ED957666}" dt="2025-07-07T10:40:06.054" v="101" actId="478"/>
          <ac:picMkLst>
            <pc:docMk/>
            <pc:sldMk cId="3671041588" sldId="351"/>
            <ac:picMk id="4" creationId="{FE4DA907-6033-1AB9-A9F6-3236EE764424}"/>
          </ac:picMkLst>
        </pc:picChg>
        <pc:picChg chg="add mod">
          <ac:chgData name="Jan Tomiga" userId="4c7ff2db41c8cd94" providerId="LiveId" clId="{51F1D930-FF30-48CB-9211-E2E0ED957666}" dt="2025-07-07T11:07:23.594" v="122" actId="1076"/>
          <ac:picMkLst>
            <pc:docMk/>
            <pc:sldMk cId="3671041588" sldId="351"/>
            <ac:picMk id="5" creationId="{1340C857-F094-D869-0F2D-C174C0097B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D4E90-B98C-44F8-96E5-7D0DC37D1541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90E3D-E0A4-4A28-88CA-A0C2CC6594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69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EE23C4-3D9B-470F-9049-772EC54DE4B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C85FC2-FFA5-4A94-A91D-26602FD53811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79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90E3D-E0A4-4A28-88CA-A0C2CC659489}" type="slidenum">
              <a:rPr lang="cs-CZ" smtClean="0"/>
              <a:pPr/>
              <a:t>66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54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07.07.2025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7057" y="476672"/>
            <a:ext cx="7989887" cy="29527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Společenství salesiánů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spolupracovníků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Donem Boskem 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věčnosti </a:t>
            </a:r>
          </a:p>
        </p:txBody>
      </p:sp>
      <p:pic>
        <p:nvPicPr>
          <p:cNvPr id="4" name="Obrázek 3" descr="logo_as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881" y="3933056"/>
            <a:ext cx="2142238" cy="2416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44">
        <p:split orient="vert"/>
      </p:transition>
    </mc:Choice>
    <mc:Fallback xmlns="">
      <p:transition spd="slow" advClick="0" advTm="25044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 descr="09 - Huml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963" y="1646238"/>
            <a:ext cx="31400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Huml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17.2.1940 – 6.12.1998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 descr="10 - Koutn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338" y="1646238"/>
            <a:ext cx="32353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Koutná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9.9.1912 – 20.9.1999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 descr="11 - Janota Josef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338" y="1646238"/>
            <a:ext cx="32353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Janota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12.9.1954 – 12.12.2000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 descr="12 - Holnova Jindrisk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257" y="1989138"/>
            <a:ext cx="453548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Jindřiška Holnová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30.6.1957 – 21.1.2001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 descr="13 - Frkalova Mari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113" y="1646238"/>
            <a:ext cx="353218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Frkalová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18.11.1940 – 15.4.2001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2" descr="14 - Zuchnick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413" y="1646238"/>
            <a:ext cx="33051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Zuchnická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22.1.1927 – 15.5.2001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2" descr="15 - Svejdov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163" y="1646238"/>
            <a:ext cx="32416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Švejdová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16.9.1948 – 27.5.2001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2" descr="16 - Hubacek Antonin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763" y="1646238"/>
            <a:ext cx="32924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Hubáček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9.8.1955 – 8.5.2002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2" descr="17 - Landr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900" y="1646238"/>
            <a:ext cx="312261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Landr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15.6.1944 – 11.12.2002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2" descr="18 - Vrba Jindric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25" y="1646238"/>
            <a:ext cx="3054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 Vrba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24.6.1924 – 15.5.2003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Frkalová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9.9.1932 - 19.7.1991</a:t>
            </a:r>
          </a:p>
        </p:txBody>
      </p:sp>
      <p:pic>
        <p:nvPicPr>
          <p:cNvPr id="17411" name="Obrázek 2" descr="01 - Frkalov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1738" y="1646238"/>
            <a:ext cx="42005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2" descr="Čtvrtečk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25" y="1646238"/>
            <a:ext cx="43497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Čtvrtečka</a:t>
            </a:r>
            <a:br>
              <a:rPr lang="cs-CZ" b="1"/>
            </a:br>
            <a:r>
              <a:rPr lang="cs-CZ" sz="3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27.4.1928 </a:t>
            </a: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26.3.2004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2" descr="19 - Frkal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6538" y="1646238"/>
            <a:ext cx="35909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Frkal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17.10.1929 – 9.4.2004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2" descr="20 - Medova Bozen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5" y="1646238"/>
            <a:ext cx="42100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Božena Medová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25.2.1921 – 8.9.2004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 descr="21 - Malek Pave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569" y="1646238"/>
            <a:ext cx="35988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Pavel Málek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9.4.1969 – 6.10.2004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2" descr="22 - Kosina Frantise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175" y="1646238"/>
            <a:ext cx="35480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Košina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1.2.1921 – 10.10.2004</a:t>
            </a:r>
          </a:p>
        </p:txBody>
      </p:sp>
    </p:spTree>
  </p:cSld>
  <p:clrMapOvr>
    <a:masterClrMapping/>
  </p:clrMapOvr>
  <p:transition spd="slow" advClick="0" advTm="600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23 - Javora Stanis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325" y="1646238"/>
            <a:ext cx="3689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Stanislav  Javora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31.10.1930 – 9.2.2005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 descr="24 - Honek Jindric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1325" y="1646238"/>
            <a:ext cx="31797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 Honěk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25.8.1937 – 31.8.2005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Obrázek 2" descr="25 - Vrbova Lidmi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1628775"/>
            <a:ext cx="605155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Lidmila  Vrbová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15.7.1930 – 4.11.2007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ratochvil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093" y="2060848"/>
            <a:ext cx="3285815" cy="3528392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Kratochvílová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3.12.1930 – 28.4.2008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Obrázek 4" descr="27 - Honkova Ludmi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200" y="1819275"/>
            <a:ext cx="4187825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Hoňková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15.9.1938 – 27.7.2008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br>
              <a:rPr lang="cs-CZ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8435" name="Obrázek 2" descr="02 - Kuchar Vaclav Jaroslav 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857" y="1646238"/>
            <a:ext cx="458628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28596" y="14285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200" b="1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Jaroslav Kuchař</a:t>
            </a:r>
            <a:br>
              <a:rPr kumimoji="0" lang="cs-CZ" sz="4200" b="1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100" b="0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3.7.1926 – 3.2.1992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2" descr="28 - Tauchmanova Cecili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575" y="1646238"/>
            <a:ext cx="47672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Cecílie Tauchmanová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6.10.1929 – 29.4.2009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2" descr="29 - Marcela Antonu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6088" y="1646238"/>
            <a:ext cx="31718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Marcela Antonů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28.2.1947 – 9.6.2009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2" descr="30 - Remesova Ev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788" y="1646238"/>
            <a:ext cx="41608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 Remešová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9.7.1965 – 13.2.2010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Obrázek 4" descr="31 - Nanak Vratisla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38" y="1501775"/>
            <a:ext cx="39973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Vratislav  Naňák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8.7.1972 – 17.2.2010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332656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200" dirty="0">
                <a:effectLst/>
                <a:latin typeface="Arial" charset="0"/>
              </a:rPr>
              <a:t> </a:t>
            </a:r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Mach </a:t>
            </a:r>
            <a:b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23.12.1946 – 10.9.2010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7588" y="1628775"/>
            <a:ext cx="4568825" cy="44291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Obrázek 4" descr="32 - Tethal Anton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013" y="1546225"/>
            <a:ext cx="386397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Těthal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4.4.1958 – 4.11.2010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Dubišar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8.8.1948 – 16.6.2011</a:t>
            </a:r>
          </a:p>
        </p:txBody>
      </p:sp>
      <p:pic>
        <p:nvPicPr>
          <p:cNvPr id="4" name="Obrázek 3" descr="dubiš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8787" y="1484784"/>
            <a:ext cx="3526427" cy="4701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Jaroslav Chalupa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1.7.1928 – 25.6.2011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6" b="1436"/>
          <a:stretch>
            <a:fillRect/>
          </a:stretch>
        </p:blipFill>
        <p:spPr bwMode="auto">
          <a:xfrm>
            <a:off x="2875415" y="1772816"/>
            <a:ext cx="3584718" cy="454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Jiří Rechner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28.11.1958 – 7.9.2011</a:t>
            </a:r>
          </a:p>
        </p:txBody>
      </p:sp>
      <p:pic>
        <p:nvPicPr>
          <p:cNvPr id="3" name="Obrázek 2" descr="Rechner.jpg"/>
          <p:cNvPicPr>
            <a:picLocks noChangeAspect="1"/>
          </p:cNvPicPr>
          <p:nvPr/>
        </p:nvPicPr>
        <p:blipFill>
          <a:blip r:embed="rId2" cstate="print"/>
          <a:srcRect t="9639" b="7229"/>
          <a:stretch>
            <a:fillRect/>
          </a:stretch>
        </p:blipFill>
        <p:spPr>
          <a:xfrm>
            <a:off x="2609476" y="1628800"/>
            <a:ext cx="3925048" cy="468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Tauchman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13.6.1923 – 12.10.2011 </a:t>
            </a:r>
          </a:p>
        </p:txBody>
      </p:sp>
      <p:pic>
        <p:nvPicPr>
          <p:cNvPr id="3" name="Obrázek 2" descr="tauch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9802" y="1700808"/>
            <a:ext cx="3564396" cy="4752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" descr="03 - Marek Petr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3" y="1646238"/>
            <a:ext cx="47275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 Marek 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14.2.1940 - 19.3.1993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Růžena Hodečková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30.8.1939 – 23.11.2011</a:t>
            </a:r>
          </a:p>
        </p:txBody>
      </p:sp>
      <p:pic>
        <p:nvPicPr>
          <p:cNvPr id="3" name="Obrázek 2" descr="l1x2jamcgWhGliiBpyl6MwHnvq8mp0tTLYc8vJLFXueFzPeo0FfrB4790AeaidyTlxXoH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556791"/>
            <a:ext cx="3600400" cy="487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Jašová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27.12.1942 – 26.12.2011</a:t>
            </a:r>
          </a:p>
        </p:txBody>
      </p:sp>
      <p:pic>
        <p:nvPicPr>
          <p:cNvPr id="3" name="Obrázek 2" descr="jaš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725" y="2060848"/>
            <a:ext cx="3930551" cy="3832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Fialová</a:t>
            </a:r>
            <a:br>
              <a:rPr lang="cs-CZ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25.5.1931 – 24.2.2012</a:t>
            </a:r>
          </a:p>
        </p:txBody>
      </p:sp>
      <p:pic>
        <p:nvPicPr>
          <p:cNvPr id="3" name="Obrázek 2" descr="fia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804" y="1772816"/>
            <a:ext cx="3528392" cy="4501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Zuchnický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21.1.1930 - 24.3.2012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2420938"/>
            <a:ext cx="3962400" cy="24701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Chaloupková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28.7.1940 – 15.5.2012</a:t>
            </a:r>
          </a:p>
        </p:txBody>
      </p:sp>
      <p:pic>
        <p:nvPicPr>
          <p:cNvPr id="5" name="Obrázek 4" descr="M_Chaloupk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422" y="1772816"/>
            <a:ext cx="3457156" cy="4385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Věra Kuchařová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21.8.1932 – 17.2.2013</a:t>
            </a:r>
          </a:p>
        </p:txBody>
      </p:sp>
      <p:pic>
        <p:nvPicPr>
          <p:cNvPr id="4" name="Obrázek 3" descr="kuchař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988840"/>
            <a:ext cx="3096344" cy="3653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</a:t>
            </a:r>
            <a:r>
              <a:rPr lang="cs-CZ" sz="4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Pácal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25.2.1933 – 23.8.2014</a:t>
            </a:r>
          </a:p>
        </p:txBody>
      </p:sp>
      <p:pic>
        <p:nvPicPr>
          <p:cNvPr id="5" name="Obrázek 4" descr="201408262014_VaclavPacal_unor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836" y="1556792"/>
            <a:ext cx="2952328" cy="477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Karel </a:t>
            </a:r>
            <a:r>
              <a:rPr lang="cs-CZ" sz="4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Kuča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3.2.1963 – 3.12.2014</a:t>
            </a:r>
          </a:p>
        </p:txBody>
      </p:sp>
      <p:pic>
        <p:nvPicPr>
          <p:cNvPr id="3" name="Obrázek 2" descr="Karel Kuč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739" y="1594757"/>
            <a:ext cx="3536523" cy="4548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Diviš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17.10.1959 – 10.6.2015</a:t>
            </a:r>
          </a:p>
        </p:txBody>
      </p:sp>
      <p:pic>
        <p:nvPicPr>
          <p:cNvPr id="3" name="Obrázek 2" descr="Václav%20Diviš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430" y="1928802"/>
            <a:ext cx="4549140" cy="4015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Vladimír Hrdlička</a:t>
            </a:r>
            <a:br>
              <a:rPr lang="cs-CZ" sz="4200">
                <a:effectLst/>
                <a:latin typeface="Arial" charset="0"/>
              </a:rPr>
            </a:br>
            <a:r>
              <a:rPr lang="cs-CZ" sz="3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21.2.1949 – 9.3.2016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voYxNLmEe_LxaIEbajfBWg7OZXaNTj2gSFfxuWemX7av2uExXB6415Hkm64d8Ce6mPyzxg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65" y="1857364"/>
            <a:ext cx="3395670" cy="452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 descr="05 - Kratochvil Josef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646238"/>
            <a:ext cx="3816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Kratochvíl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10.10.1929 – 24.8.1993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Vladimír Peterka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11.1.1959 – 20.3.2016</a:t>
            </a:r>
          </a:p>
        </p:txBody>
      </p:sp>
      <p:pic>
        <p:nvPicPr>
          <p:cNvPr id="4" name="Obrázek 3" descr="Vladimir_Peter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089" y="1500174"/>
            <a:ext cx="3331822" cy="4929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Stanislav Mareš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1.11.1932 – 5.6.2016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73" y="1556792"/>
            <a:ext cx="3736255" cy="46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Astrida</a:t>
            </a:r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Šuláková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13.7.1928 – 29.9.2016</a:t>
            </a:r>
          </a:p>
        </p:txBody>
      </p:sp>
      <p:pic>
        <p:nvPicPr>
          <p:cNvPr id="5" name="Obrázek 4" descr="mamka%20hl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8" y="1714488"/>
            <a:ext cx="35528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Drábek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5.2.1930 – 7.9.2017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482" y="1785926"/>
            <a:ext cx="3351037" cy="352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Šedivá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20.10.1942 – 19.10.2017</a:t>
            </a:r>
          </a:p>
        </p:txBody>
      </p:sp>
      <p:pic>
        <p:nvPicPr>
          <p:cNvPr id="3" name="Obrázek 2" descr="100_5350 (2).jpg"/>
          <p:cNvPicPr>
            <a:picLocks noChangeAspect="1"/>
          </p:cNvPicPr>
          <p:nvPr/>
        </p:nvPicPr>
        <p:blipFill>
          <a:blip r:embed="rId2" cstate="print"/>
          <a:srcRect t="15490" r="13756"/>
          <a:stretch>
            <a:fillRect/>
          </a:stretch>
        </p:blipFill>
        <p:spPr>
          <a:xfrm>
            <a:off x="2214546" y="1676956"/>
            <a:ext cx="4714908" cy="44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Drábková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11.8.1933 – 29.11.2017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5393" y="1751695"/>
            <a:ext cx="3853215" cy="430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Brigita Fišerová </a:t>
            </a:r>
            <a:br>
              <a:rPr lang="cs-CZ" sz="4200" dirty="0">
                <a:effectLst/>
                <a:latin typeface="Arial" charset="0"/>
              </a:rPr>
            </a:br>
            <a:r>
              <a:rPr lang="cs-CZ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6.10.1958 – 22.12.2017</a:t>
            </a:r>
          </a:p>
        </p:txBody>
      </p:sp>
      <p:pic>
        <p:nvPicPr>
          <p:cNvPr id="4" name="Obrázek 3" descr="DSC_0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33" y="1571612"/>
            <a:ext cx="3946335" cy="474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8002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4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Orel </a:t>
            </a:r>
            <a:br>
              <a:rPr lang="cs-CZ" sz="4200">
                <a:effectLst/>
                <a:latin typeface="Arial" charset="0"/>
              </a:rPr>
            </a:br>
            <a:r>
              <a:rPr lang="cs-CZ" sz="3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30.1.1940 – 2.1.2018</a:t>
            </a:r>
            <a:endParaRPr lang="cs-CZ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https://email.seznam.cz/imageresize/?width=1366&amp;height=657&amp;mid=43136&amp;aid=1&amp;uid=25775451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2123728" y="40050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ttps://email.seznam.cz/imageresize/?width=1366&amp;height=657&amp;mid=43136&amp;aid=1&amp;uid=25775451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45669"/>
            <a:ext cx="28803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Klára Švandová</a:t>
            </a:r>
            <a:br>
              <a:rPr lang="cs-CZ" b="1" dirty="0"/>
            </a:br>
            <a:r>
              <a:rPr lang="cs-CZ" sz="3100" dirty="0"/>
              <a:t>15.10.1956 - 11.4.2018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348880"/>
            <a:ext cx="2664295" cy="34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Jan Ptáčník</a:t>
            </a:r>
            <a:br>
              <a:rPr lang="cs-CZ" sz="4700" b="1" dirty="0"/>
            </a:br>
            <a:r>
              <a:rPr lang="cs-CZ" sz="3400" dirty="0"/>
              <a:t>2.7.1937 - 25.3.2018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988840"/>
            <a:ext cx="2808312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2" descr="04 - Smolkova Ver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646238"/>
            <a:ext cx="46355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Věra Smolková </a:t>
            </a:r>
            <a:br>
              <a:rPr lang="cs-CZ" b="1" i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20.7.1955 - 18. 9.1993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Anna Hušková</a:t>
            </a:r>
            <a:br>
              <a:rPr lang="cs-CZ" b="1" dirty="0"/>
            </a:br>
            <a:r>
              <a:rPr lang="cs-CZ" sz="3100" dirty="0"/>
              <a:t> 11.7.1937  -  19.5.2019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5" y="2276872"/>
            <a:ext cx="3024337" cy="40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Jan Komárek   -  Johny</a:t>
            </a:r>
            <a:br>
              <a:rPr lang="cs-CZ" b="1" dirty="0"/>
            </a:br>
            <a:r>
              <a:rPr lang="cs-CZ" sz="3200" dirty="0"/>
              <a:t>7.2.1957 - 17.7.2019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44" y="2276872"/>
            <a:ext cx="28083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Pavel </a:t>
            </a:r>
            <a:r>
              <a:rPr lang="cs-CZ" b="1" dirty="0" err="1"/>
              <a:t>Vondřejc</a:t>
            </a:r>
            <a:r>
              <a:rPr lang="cs-CZ" b="1" dirty="0"/>
              <a:t> – aspirant</a:t>
            </a:r>
            <a:br>
              <a:rPr lang="cs-CZ" b="1" dirty="0"/>
            </a:br>
            <a:r>
              <a:rPr lang="cs-CZ" sz="3400" dirty="0"/>
              <a:t>5.5.1977 - 25.6.2019</a:t>
            </a:r>
          </a:p>
        </p:txBody>
      </p:sp>
      <p:pic>
        <p:nvPicPr>
          <p:cNvPr id="64" name="Obrázek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988840"/>
            <a:ext cx="316060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Minaříková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sz="3400" dirty="0"/>
              <a:t>15.3.1951 - 26.11.2019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4032448" cy="42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700" b="1" dirty="0"/>
              <a:t>Adolf Jílek</a:t>
            </a:r>
            <a:br>
              <a:rPr lang="cs-CZ" b="1" dirty="0"/>
            </a:br>
            <a:r>
              <a:rPr lang="cs-CZ" sz="3800" dirty="0"/>
              <a:t>19.3.1949 - 18.1.2020</a:t>
            </a:r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060848"/>
            <a:ext cx="482453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700" b="1" dirty="0"/>
              <a:t>Jan Kuchař</a:t>
            </a:r>
            <a:br>
              <a:rPr lang="cs-CZ" sz="4700" b="1" dirty="0"/>
            </a:br>
            <a:r>
              <a:rPr lang="cs-CZ" sz="3800" dirty="0"/>
              <a:t>26.2.1968 - 22.2.2020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2448272" cy="31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Josef Bernard</a:t>
            </a:r>
            <a:br>
              <a:rPr lang="cs-CZ" b="1" dirty="0"/>
            </a:br>
            <a:r>
              <a:rPr lang="cs-CZ" sz="3400" dirty="0"/>
              <a:t>21.3.1955 – 18.3.2020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4370398" cy="43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Monika Peterková</a:t>
            </a:r>
            <a:br>
              <a:rPr lang="cs-CZ" b="1" dirty="0"/>
            </a:br>
            <a:r>
              <a:rPr lang="cs-CZ" sz="3200" dirty="0"/>
              <a:t>20.7.1958 - 17.5.2020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0848"/>
            <a:ext cx="2840703" cy="37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Jana </a:t>
            </a:r>
            <a:r>
              <a:rPr lang="cs-CZ" b="1" dirty="0" err="1"/>
              <a:t>Müllnerová</a:t>
            </a:r>
            <a:br>
              <a:rPr lang="cs-CZ" b="1" dirty="0"/>
            </a:br>
            <a:r>
              <a:rPr lang="cs-CZ" sz="3200" dirty="0"/>
              <a:t>7.7.1962 - 7.6.2020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6872"/>
            <a:ext cx="37804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    Jan Svoboda</a:t>
            </a:r>
            <a:br>
              <a:rPr lang="cs-CZ" b="1" dirty="0"/>
            </a:br>
            <a:r>
              <a:rPr lang="cs-CZ" sz="3200" dirty="0"/>
              <a:t>      14.4.1944 - 20.7.2020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0888"/>
            <a:ext cx="230425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2" descr="06 - Lovecek Vaclav....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325" y="1646238"/>
            <a:ext cx="3689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Loveček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2.9.1938 – 17.12.1993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</a:t>
            </a:r>
            <a:r>
              <a:rPr lang="cs-CZ" b="1" dirty="0" err="1"/>
              <a:t>Lovečková</a:t>
            </a:r>
            <a:br>
              <a:rPr lang="cs-CZ" b="1" dirty="0"/>
            </a:br>
            <a:r>
              <a:rPr lang="cs-CZ" sz="3200" dirty="0"/>
              <a:t>16.6.1939 - 3.9.2020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92896"/>
            <a:ext cx="252028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Lásková</a:t>
            </a:r>
            <a:br>
              <a:rPr lang="cs-CZ" b="1" dirty="0"/>
            </a:br>
            <a:r>
              <a:rPr lang="cs-CZ" sz="3400" dirty="0"/>
              <a:t>24.8.1949 - 13.9.2020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35407"/>
            <a:ext cx="2088231" cy="25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Ladislav </a:t>
            </a:r>
            <a:r>
              <a:rPr lang="cs-CZ" b="1" dirty="0" err="1"/>
              <a:t>Oujeský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sz="3600" dirty="0"/>
              <a:t>27.6.1943 - 28.11.2020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57394"/>
            <a:ext cx="2736304" cy="29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Jaroslav </a:t>
            </a:r>
            <a:r>
              <a:rPr lang="cs-CZ" b="1" dirty="0" err="1"/>
              <a:t>Janšta</a:t>
            </a:r>
            <a:br>
              <a:rPr lang="cs-CZ" b="1" dirty="0"/>
            </a:br>
            <a:r>
              <a:rPr lang="cs-CZ" b="1" dirty="0"/>
              <a:t>     </a:t>
            </a:r>
            <a:r>
              <a:rPr lang="cs-CZ" sz="3200" dirty="0"/>
              <a:t>11.3.1953 - 24.2.2021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94" y="2564904"/>
            <a:ext cx="2837011" cy="3459088"/>
          </a:xfrm>
        </p:spPr>
      </p:pic>
    </p:spTree>
    <p:extLst>
      <p:ext uri="{BB962C8B-B14F-4D97-AF65-F5344CB8AC3E}">
        <p14:creationId xmlns:p14="http://schemas.microsoft.com/office/powerpoint/2010/main" val="19156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Andrlíková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26.7.1961 - 27.3.2021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2924944"/>
            <a:ext cx="201622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Jaroslava Šmídová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11.5. 1943 – 30.11. 2021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09971"/>
            <a:ext cx="2913234" cy="33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Eva  </a:t>
            </a:r>
            <a:r>
              <a:rPr lang="cs-CZ" b="1" dirty="0" err="1"/>
              <a:t>Šánová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20.12-1930 – 6.6.2022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88839"/>
            <a:ext cx="2484277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Jaroslav </a:t>
            </a:r>
            <a:r>
              <a:rPr lang="cs-CZ" b="1" dirty="0" err="1"/>
              <a:t>Šána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5.10. 1931 – 3.8.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80861"/>
            <a:ext cx="2286255" cy="30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Jaroslav </a:t>
            </a:r>
            <a:r>
              <a:rPr lang="cs-CZ" b="1" dirty="0" err="1"/>
              <a:t>Jenerál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5.10. 1926 – 8.10.2022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88840"/>
            <a:ext cx="26479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Tomáš Kvapil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18.12. 1955 – 28.11.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04864"/>
            <a:ext cx="2700301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 descr="07 - Kosinova Dagma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38" y="1646238"/>
            <a:ext cx="38941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Dagmar  Košinová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7.9.1931 – 19.9.1994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Stodolová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30.5. 1966 – 29.12.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72128"/>
            <a:ext cx="2183171" cy="290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Syrová </a:t>
            </a:r>
            <a:br>
              <a:rPr lang="cs-CZ" b="1" dirty="0"/>
            </a:br>
            <a:r>
              <a:rPr lang="cs-CZ" sz="3600" dirty="0">
                <a:effectLst/>
              </a:rPr>
              <a:t> 1.7. 1950-  </a:t>
            </a:r>
            <a:r>
              <a:rPr lang="cs-CZ" sz="3400" dirty="0"/>
              <a:t>7.6. 2023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92896"/>
            <a:ext cx="2190902" cy="25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Zdeňka Rybníčková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27.8. 1954 -  14.6. 2023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55465"/>
            <a:ext cx="4572775" cy="28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Karel Švejda 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4.11. 1944 -  28.11. 2023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298446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Richard Havránek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5.6. 1954 – 27.12. 2023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29326"/>
            <a:ext cx="3049665" cy="35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2FC5C-9846-7379-FC11-B9E89ADB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3BCF5-64E1-A448-F1A8-0D6B4619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Jiří Jeniš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3.3.1949 – 10.12.2024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9FC7F7-4933-9552-2561-C290C2FE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276872"/>
            <a:ext cx="2610214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A075-2E55-2B28-66AA-53B2A6B21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A35C8-1A82-1941-9904-20D81C19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Chovancová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12.1.1939 – 26.12.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148269-7B4A-D530-B865-BA8A2041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204864"/>
            <a:ext cx="3046243" cy="40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CF15F-E9CF-520C-BC27-2E8F1EBA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42F19-6ED0-B167-5936-86DF78A8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Václav </a:t>
            </a:r>
            <a:r>
              <a:rPr lang="cs-CZ" b="1" dirty="0" err="1"/>
              <a:t>Mikota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dirty="0"/>
              <a:t>8.5.1944 – 30.6.2025</a:t>
            </a:r>
          </a:p>
        </p:txBody>
      </p:sp>
      <p:pic>
        <p:nvPicPr>
          <p:cNvPr id="5" name="Obrázek 4" descr="Obsah obrázku Lidská tvář, osoba, oblečení, muž&#10;&#10;Obsah generovaný pomocí AI může být nesprávný.">
            <a:extLst>
              <a:ext uri="{FF2B5EF4-FFF2-40B4-BE49-F238E27FC236}">
                <a16:creationId xmlns:a16="http://schemas.microsoft.com/office/drawing/2014/main" id="{B16204BA-8463-18BB-3726-42D17FA3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04" y="2060848"/>
            <a:ext cx="3175992" cy="418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44CD-4EC3-7820-0D93-525C6F4ED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5D8AB-3201-9103-E70D-36A4D021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Anna Blechová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3400" b="1" dirty="0"/>
              <a:t>2</a:t>
            </a:r>
            <a:r>
              <a:rPr lang="cs-CZ" sz="3400" dirty="0"/>
              <a:t>2.7.1960 – 5.7.2025</a:t>
            </a:r>
          </a:p>
        </p:txBody>
      </p:sp>
      <p:pic>
        <p:nvPicPr>
          <p:cNvPr id="5" name="Obrázek 4" descr="Obsah obrázku Lidská tvář, osoba, oblečení, Brada&#10;&#10;Obsah generovaný pomocí AI může být nesprávný.">
            <a:extLst>
              <a:ext uri="{FF2B5EF4-FFF2-40B4-BE49-F238E27FC236}">
                <a16:creationId xmlns:a16="http://schemas.microsoft.com/office/drawing/2014/main" id="{1340C857-F094-D869-0F2D-C174C0097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92896"/>
            <a:ext cx="4322824" cy="32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on Bosco Mu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E213BCC-A269-EFBD-AC83-D3C6FFD20671}"/>
              </a:ext>
            </a:extLst>
          </p:cNvPr>
          <p:cNvSpPr txBox="1"/>
          <p:nvPr/>
        </p:nvSpPr>
        <p:spPr>
          <a:xfrm>
            <a:off x="1547664" y="11663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highlight>
                  <a:srgbClr val="000000"/>
                </a:highlight>
              </a:rPr>
              <a:t>Očekávám vás všechny v nebi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2" descr="08 - Chovanec Frantise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1646238"/>
            <a:ext cx="40830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Chovanec</a:t>
            </a:r>
            <a:br>
              <a:rPr lang="cs-CZ" b="1" dirty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5.12.1929 - 19.5.1997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1415</TotalTime>
  <Words>611</Words>
  <Application>Microsoft Office PowerPoint</Application>
  <PresentationFormat>Předvádění na obrazovce (4:3)</PresentationFormat>
  <Paragraphs>93</Paragraphs>
  <Slides>89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4" baseType="lpstr">
      <vt:lpstr>Arial</vt:lpstr>
      <vt:lpstr>Calibri</vt:lpstr>
      <vt:lpstr>Constantia</vt:lpstr>
      <vt:lpstr>Wingdings 2</vt:lpstr>
      <vt:lpstr>Papír</vt:lpstr>
      <vt:lpstr>Společenství salesiánů spolupracovníků  s Donem Boskem  na věčnosti </vt:lpstr>
      <vt:lpstr>Ludmila Frkalová  9.9.1932 - 19.7.1991</vt:lpstr>
      <vt:lpstr> </vt:lpstr>
      <vt:lpstr>Petr Marek  14.2.1940 - 19.3.1993</vt:lpstr>
      <vt:lpstr>Josef Kratochvíl 10.10.1929 – 24.8.1993</vt:lpstr>
      <vt:lpstr>Věra Smolková  20.7.1955 - 18. 9.1993</vt:lpstr>
      <vt:lpstr>Václav Loveček 2.9.1938 – 17.12.1993</vt:lpstr>
      <vt:lpstr>Dagmar  Košinová 7.9.1931 – 19.9.1994</vt:lpstr>
      <vt:lpstr>František Chovanec 5.12.1929 - 19.5.1997</vt:lpstr>
      <vt:lpstr>Václav Huml 17.2.1940 – 6.12.1998</vt:lpstr>
      <vt:lpstr>Ludmila Koutná  9.9.1912 – 20.9.1999</vt:lpstr>
      <vt:lpstr>Josef Janota 12.9.1954 – 12.12.2000</vt:lpstr>
      <vt:lpstr>Jindřiška Holnová 30.6.1957 – 21.1.2001</vt:lpstr>
      <vt:lpstr>Marie Frkalová  18.11.1940 – 15.4.2001</vt:lpstr>
      <vt:lpstr>Ludmila Zuchnická  22.1.1927 – 15.5.2001</vt:lpstr>
      <vt:lpstr>Ludmila Švejdová  16.9.1948 – 27.5.2001</vt:lpstr>
      <vt:lpstr>Antonín Hubáček 9.8.1955 – 8.5.2002</vt:lpstr>
      <vt:lpstr>Václav Landr 15.6.1944 – 11.12.2002</vt:lpstr>
      <vt:lpstr>Jindřich Vrba 24.6.1924 – 15.5.2003</vt:lpstr>
      <vt:lpstr>Josef Čtvrtečka 27.4.1928 – 26.3.2004</vt:lpstr>
      <vt:lpstr>Václav Frkal 17.10.1929 – 9.4.2004</vt:lpstr>
      <vt:lpstr>Božena Medová 25.2.1921 – 8.9.2004</vt:lpstr>
      <vt:lpstr>Pavel Málek 9.4.1969 – 6.10.2004</vt:lpstr>
      <vt:lpstr>František Košina 1.2.1921 – 10.10.2004</vt:lpstr>
      <vt:lpstr>Stanislav  Javora 31.10.1930 – 9.2.2005</vt:lpstr>
      <vt:lpstr>Jindřich Honěk 25.8.1937 – 31.8.2005</vt:lpstr>
      <vt:lpstr>Lidmila  Vrbová 15.7.1930 – 4.11.2007</vt:lpstr>
      <vt:lpstr>Marie Kratochvílová 3.12.1930 – 28.4.2008</vt:lpstr>
      <vt:lpstr>Ludmila Hoňková  15.9.1938 – 27.7.2008</vt:lpstr>
      <vt:lpstr>Cecílie Tauchmanová 6.10.1929 – 29.4.2009</vt:lpstr>
      <vt:lpstr>Marcela Antonů 28.2.1947 – 9.6.2009</vt:lpstr>
      <vt:lpstr>Eva Remešová 9.7.1965 – 13.2.2010</vt:lpstr>
      <vt:lpstr>Vratislav  Naňák 8.7.1972 – 17.2.2010</vt:lpstr>
      <vt:lpstr> Antonín Mach  23.12.1946 – 10.9.2010</vt:lpstr>
      <vt:lpstr>Antonín Těthal 4.4.1958 – 4.11.2010</vt:lpstr>
      <vt:lpstr>Josef Dubišar 8.8.1948 – 16.6.2011</vt:lpstr>
      <vt:lpstr>Jaroslav Chalupa  1.7.1928 – 25.6.2011</vt:lpstr>
      <vt:lpstr>Jiří Rechner  28.11.1958 – 7.9.2011</vt:lpstr>
      <vt:lpstr>František Tauchman  13.6.1923 – 12.10.2011 </vt:lpstr>
      <vt:lpstr>Růžena Hodečková 30.8.1939 – 23.11.2011</vt:lpstr>
      <vt:lpstr>Marie Jašová 27.12.1942 – 26.12.2011</vt:lpstr>
      <vt:lpstr>Marie Fialová 25.5.1931 – 24.2.2012</vt:lpstr>
      <vt:lpstr>Václav Zuchnický 21.1.1930 - 24.3.2012</vt:lpstr>
      <vt:lpstr>Marie Chaloupková   28.7.1940 – 15.5.2012</vt:lpstr>
      <vt:lpstr>Věra Kuchařová 21.8.1932 – 17.2.2013</vt:lpstr>
      <vt:lpstr>Václav Pácal 25.2.1933 – 23.8.2014</vt:lpstr>
      <vt:lpstr>Karel Kuča 3.2.1963 – 3.12.2014</vt:lpstr>
      <vt:lpstr>Václav Diviš 17.10.1959 – 10.6.2015</vt:lpstr>
      <vt:lpstr>Vladimír Hrdlička 21.2.1949 – 9.3.2016</vt:lpstr>
      <vt:lpstr>Vladimír Peterka 11.1.1959 – 20.3.2016</vt:lpstr>
      <vt:lpstr>Stanislav Mareš 1.11.1932 – 5.6.2016</vt:lpstr>
      <vt:lpstr>Astrida Šuláková 13.7.1928 – 29.9.2016</vt:lpstr>
      <vt:lpstr>Josef Drábek 5.2.1930 – 7.9.2017</vt:lpstr>
      <vt:lpstr>Marie Šedivá 20.10.1942 – 19.10.2017</vt:lpstr>
      <vt:lpstr>Marie Drábková 11.8.1933 – 29.11.2017</vt:lpstr>
      <vt:lpstr>Brigita Fišerová  6.10.1958 – 22.12.2017</vt:lpstr>
      <vt:lpstr>Antonín Orel  30.1.1940 – 2.1.2018</vt:lpstr>
      <vt:lpstr>Klára Švandová 15.10.1956 - 11.4.2018</vt:lpstr>
      <vt:lpstr>Jan Ptáčník 2.7.1937 - 25.3.2018</vt:lpstr>
      <vt:lpstr>Anna Hušková  11.7.1937  -  19.5.2019</vt:lpstr>
      <vt:lpstr>Jan Komárek   -  Johny 7.2.1957 - 17.7.2019</vt:lpstr>
      <vt:lpstr>Pavel Vondřejc – aspirant 5.5.1977 - 25.6.2019</vt:lpstr>
      <vt:lpstr>Marie Minaříková  15.3.1951 - 26.11.2019</vt:lpstr>
      <vt:lpstr>Adolf Jílek 19.3.1949 - 18.1.2020</vt:lpstr>
      <vt:lpstr>Jan Kuchař 26.2.1968 - 22.2.2020</vt:lpstr>
      <vt:lpstr>Josef Bernard 21.3.1955 – 18.3.2020</vt:lpstr>
      <vt:lpstr>Monika Peterková 20.7.1958 - 17.5.2020</vt:lpstr>
      <vt:lpstr>Jana Müllnerová 7.7.1962 - 7.6.2020</vt:lpstr>
      <vt:lpstr>    Jan Svoboda       14.4.1944 - 20.7.2020</vt:lpstr>
      <vt:lpstr>Marie Lovečková 16.6.1939 - 3.9.2020</vt:lpstr>
      <vt:lpstr>Marie Lásková 24.8.1949 - 13.9.2020</vt:lpstr>
      <vt:lpstr>Ladislav Oujeský     27.6.1943 - 28.11.2020 </vt:lpstr>
      <vt:lpstr>Jaroslav Janšta      11.3.1953 - 24.2.2021</vt:lpstr>
      <vt:lpstr>Marie Andrlíková   26.7.1961 - 27.3.2021</vt:lpstr>
      <vt:lpstr>Jaroslava Šmídová   11.5. 1943 – 30.11. 2021</vt:lpstr>
      <vt:lpstr>Eva  Šánová   20.12-1930 – 6.6.2022</vt:lpstr>
      <vt:lpstr>Jaroslav Šána   5.10. 1931 – 3.8. 2022</vt:lpstr>
      <vt:lpstr>Jaroslav Jenerál    5.10. 1926 – 8.10.2022</vt:lpstr>
      <vt:lpstr>Tomáš Kvapil    18.12. 1955 – 28.11. 2022</vt:lpstr>
      <vt:lpstr>Marie Stodolová    30.5. 1966 – 29.12. 2022</vt:lpstr>
      <vt:lpstr>Marie Syrová   1.7. 1950-  7.6. 2023</vt:lpstr>
      <vt:lpstr>Zdeňka Rybníčková    27.8. 1954 -  14.6. 2023</vt:lpstr>
      <vt:lpstr>Karel Švejda     4.11. 1944 -  28.11. 2023</vt:lpstr>
      <vt:lpstr>Richard Havránek    5.6. 1954 – 27.12. 2023</vt:lpstr>
      <vt:lpstr>Jiří Jeniš    3.3.1949 – 10.12.2024</vt:lpstr>
      <vt:lpstr>Marie Chovancová    12.1.1939 – 26.12. 2024</vt:lpstr>
      <vt:lpstr>Václav Mikota    8.5.1944 – 30.6.2025</vt:lpstr>
      <vt:lpstr>Anna Blechová    22.7.1960 – 5.7.2025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Roman Turowski</dc:creator>
  <cp:lastModifiedBy>Jan Tomiga</cp:lastModifiedBy>
  <cp:revision>133</cp:revision>
  <dcterms:modified xsi:type="dcterms:W3CDTF">2025-07-07T11:09:58Z</dcterms:modified>
</cp:coreProperties>
</file>